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57" r:id="rId3"/>
    <p:sldId id="265" r:id="rId4"/>
    <p:sldId id="266" r:id="rId5"/>
    <p:sldId id="267" r:id="rId6"/>
    <p:sldId id="258" r:id="rId7"/>
    <p:sldId id="259" r:id="rId8"/>
    <p:sldId id="268" r:id="rId9"/>
    <p:sldId id="260" r:id="rId10"/>
    <p:sldId id="262" r:id="rId11"/>
    <p:sldId id="261" r:id="rId12"/>
    <p:sldId id="263" r:id="rId13"/>
    <p:sldId id="26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46225E-B238-4794-B17E-B76A03B3AD4C}" v="2" dt="2024-04-26T21:25:00.8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2" d="100"/>
          <a:sy n="82" d="100"/>
        </p:scale>
        <p:origin x="725"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Bonnett" userId="69f1e57024a74945" providerId="LiveId" clId="{61AB3E3F-1ABE-45FB-BE58-1A02C2C32379}"/>
    <pc:docChg chg="undo custSel addSld delSld modSld sldOrd">
      <pc:chgData name="Christopher Bonnett" userId="69f1e57024a74945" providerId="LiveId" clId="{61AB3E3F-1ABE-45FB-BE58-1A02C2C32379}" dt="2024-04-25T16:03:27.229" v="3416" actId="33524"/>
      <pc:docMkLst>
        <pc:docMk/>
      </pc:docMkLst>
      <pc:sldChg chg="modSp mod">
        <pc:chgData name="Christopher Bonnett" userId="69f1e57024a74945" providerId="LiveId" clId="{61AB3E3F-1ABE-45FB-BE58-1A02C2C32379}" dt="2024-04-25T15:37:03.244" v="2689" actId="27636"/>
        <pc:sldMkLst>
          <pc:docMk/>
          <pc:sldMk cId="2535706328" sldId="258"/>
        </pc:sldMkLst>
        <pc:spChg chg="mod">
          <ac:chgData name="Christopher Bonnett" userId="69f1e57024a74945" providerId="LiveId" clId="{61AB3E3F-1ABE-45FB-BE58-1A02C2C32379}" dt="2024-04-25T15:37:03.244" v="2689" actId="27636"/>
          <ac:spMkLst>
            <pc:docMk/>
            <pc:sldMk cId="2535706328" sldId="258"/>
            <ac:spMk id="3" creationId="{608E87DB-707B-6EF7-663D-782436AFB46F}"/>
          </ac:spMkLst>
        </pc:spChg>
      </pc:sldChg>
      <pc:sldChg chg="modSp mod">
        <pc:chgData name="Christopher Bonnett" userId="69f1e57024a74945" providerId="LiveId" clId="{61AB3E3F-1ABE-45FB-BE58-1A02C2C32379}" dt="2024-04-25T15:35:44.059" v="2646" actId="20577"/>
        <pc:sldMkLst>
          <pc:docMk/>
          <pc:sldMk cId="4241473563" sldId="259"/>
        </pc:sldMkLst>
        <pc:spChg chg="mod">
          <ac:chgData name="Christopher Bonnett" userId="69f1e57024a74945" providerId="LiveId" clId="{61AB3E3F-1ABE-45FB-BE58-1A02C2C32379}" dt="2024-04-25T15:24:20.100" v="2077" actId="1076"/>
          <ac:spMkLst>
            <pc:docMk/>
            <pc:sldMk cId="4241473563" sldId="259"/>
            <ac:spMk id="2" creationId="{D6042577-5E7F-C561-1B26-18AC1E311B54}"/>
          </ac:spMkLst>
        </pc:spChg>
        <pc:spChg chg="mod">
          <ac:chgData name="Christopher Bonnett" userId="69f1e57024a74945" providerId="LiveId" clId="{61AB3E3F-1ABE-45FB-BE58-1A02C2C32379}" dt="2024-04-25T15:35:44.059" v="2646" actId="20577"/>
          <ac:spMkLst>
            <pc:docMk/>
            <pc:sldMk cId="4241473563" sldId="259"/>
            <ac:spMk id="3" creationId="{9505E480-8CA6-DAFC-AF79-743ADD33FA13}"/>
          </ac:spMkLst>
        </pc:spChg>
      </pc:sldChg>
      <pc:sldChg chg="modSp mod">
        <pc:chgData name="Christopher Bonnett" userId="69f1e57024a74945" providerId="LiveId" clId="{61AB3E3F-1ABE-45FB-BE58-1A02C2C32379}" dt="2024-04-25T15:47:12.035" v="3413" actId="20577"/>
        <pc:sldMkLst>
          <pc:docMk/>
          <pc:sldMk cId="1546029288" sldId="260"/>
        </pc:sldMkLst>
        <pc:spChg chg="mod">
          <ac:chgData name="Christopher Bonnett" userId="69f1e57024a74945" providerId="LiveId" clId="{61AB3E3F-1ABE-45FB-BE58-1A02C2C32379}" dt="2024-04-25T15:47:12.035" v="3413" actId="20577"/>
          <ac:spMkLst>
            <pc:docMk/>
            <pc:sldMk cId="1546029288" sldId="260"/>
            <ac:spMk id="3" creationId="{83406E11-C3C2-B3BD-B30F-DC65CF4ADAA5}"/>
          </ac:spMkLst>
        </pc:spChg>
      </pc:sldChg>
      <pc:sldChg chg="modSp mod">
        <pc:chgData name="Christopher Bonnett" userId="69f1e57024a74945" providerId="LiveId" clId="{61AB3E3F-1ABE-45FB-BE58-1A02C2C32379}" dt="2024-04-25T16:03:27.229" v="3416" actId="33524"/>
        <pc:sldMkLst>
          <pc:docMk/>
          <pc:sldMk cId="4051164888" sldId="262"/>
        </pc:sldMkLst>
        <pc:spChg chg="mod">
          <ac:chgData name="Christopher Bonnett" userId="69f1e57024a74945" providerId="LiveId" clId="{61AB3E3F-1ABE-45FB-BE58-1A02C2C32379}" dt="2024-04-25T16:03:27.229" v="3416" actId="33524"/>
          <ac:spMkLst>
            <pc:docMk/>
            <pc:sldMk cId="4051164888" sldId="262"/>
            <ac:spMk id="3" creationId="{28ADC4A9-7E86-052C-3D16-2A42CF4D016B}"/>
          </ac:spMkLst>
        </pc:spChg>
      </pc:sldChg>
      <pc:sldChg chg="modSp mod">
        <pc:chgData name="Christopher Bonnett" userId="69f1e57024a74945" providerId="LiveId" clId="{61AB3E3F-1ABE-45FB-BE58-1A02C2C32379}" dt="2024-04-25T15:34:58.687" v="2603" actId="20577"/>
        <pc:sldMkLst>
          <pc:docMk/>
          <pc:sldMk cId="387698096" sldId="264"/>
        </pc:sldMkLst>
        <pc:spChg chg="mod">
          <ac:chgData name="Christopher Bonnett" userId="69f1e57024a74945" providerId="LiveId" clId="{61AB3E3F-1ABE-45FB-BE58-1A02C2C32379}" dt="2024-04-25T15:34:58.687" v="2603" actId="20577"/>
          <ac:spMkLst>
            <pc:docMk/>
            <pc:sldMk cId="387698096" sldId="264"/>
            <ac:spMk id="3" creationId="{ACEAFF71-50F7-F9D7-AEB8-25A07E8D1B34}"/>
          </ac:spMkLst>
        </pc:spChg>
      </pc:sldChg>
      <pc:sldChg chg="modSp new mod ord">
        <pc:chgData name="Christopher Bonnett" userId="69f1e57024a74945" providerId="LiveId" clId="{61AB3E3F-1ABE-45FB-BE58-1A02C2C32379}" dt="2024-04-25T14:50:33.682" v="1441" actId="20577"/>
        <pc:sldMkLst>
          <pc:docMk/>
          <pc:sldMk cId="4182198666" sldId="265"/>
        </pc:sldMkLst>
        <pc:spChg chg="mod">
          <ac:chgData name="Christopher Bonnett" userId="69f1e57024a74945" providerId="LiveId" clId="{61AB3E3F-1ABE-45FB-BE58-1A02C2C32379}" dt="2024-04-25T14:44:12.825" v="745" actId="20577"/>
          <ac:spMkLst>
            <pc:docMk/>
            <pc:sldMk cId="4182198666" sldId="265"/>
            <ac:spMk id="2" creationId="{020B0937-7651-8CD3-1699-0D5BFA176704}"/>
          </ac:spMkLst>
        </pc:spChg>
        <pc:spChg chg="mod">
          <ac:chgData name="Christopher Bonnett" userId="69f1e57024a74945" providerId="LiveId" clId="{61AB3E3F-1ABE-45FB-BE58-1A02C2C32379}" dt="2024-04-25T14:50:33.682" v="1441" actId="20577"/>
          <ac:spMkLst>
            <pc:docMk/>
            <pc:sldMk cId="4182198666" sldId="265"/>
            <ac:spMk id="3" creationId="{2AFDF42B-38EA-5C26-F6D4-8D8A59CCD620}"/>
          </ac:spMkLst>
        </pc:spChg>
      </pc:sldChg>
      <pc:sldChg chg="modSp new mod">
        <pc:chgData name="Christopher Bonnett" userId="69f1e57024a74945" providerId="LiveId" clId="{61AB3E3F-1ABE-45FB-BE58-1A02C2C32379}" dt="2024-04-25T15:16:33.098" v="1605" actId="20577"/>
        <pc:sldMkLst>
          <pc:docMk/>
          <pc:sldMk cId="18167202" sldId="266"/>
        </pc:sldMkLst>
        <pc:spChg chg="mod">
          <ac:chgData name="Christopher Bonnett" userId="69f1e57024a74945" providerId="LiveId" clId="{61AB3E3F-1ABE-45FB-BE58-1A02C2C32379}" dt="2024-04-25T14:44:38.906" v="785" actId="20577"/>
          <ac:spMkLst>
            <pc:docMk/>
            <pc:sldMk cId="18167202" sldId="266"/>
            <ac:spMk id="2" creationId="{3B7A49F3-DF4E-1578-9797-23A08C02FF9E}"/>
          </ac:spMkLst>
        </pc:spChg>
        <pc:spChg chg="mod">
          <ac:chgData name="Christopher Bonnett" userId="69f1e57024a74945" providerId="LiveId" clId="{61AB3E3F-1ABE-45FB-BE58-1A02C2C32379}" dt="2024-04-25T15:16:33.098" v="1605" actId="20577"/>
          <ac:spMkLst>
            <pc:docMk/>
            <pc:sldMk cId="18167202" sldId="266"/>
            <ac:spMk id="3" creationId="{C1855460-C5BA-6831-0427-0CDB2A3C8F14}"/>
          </ac:spMkLst>
        </pc:spChg>
      </pc:sldChg>
      <pc:sldChg chg="modSp new mod">
        <pc:chgData name="Christopher Bonnett" userId="69f1e57024a74945" providerId="LiveId" clId="{61AB3E3F-1ABE-45FB-BE58-1A02C2C32379}" dt="2024-04-25T15:22:45.962" v="2042" actId="1076"/>
        <pc:sldMkLst>
          <pc:docMk/>
          <pc:sldMk cId="2481533034" sldId="267"/>
        </pc:sldMkLst>
        <pc:spChg chg="mod">
          <ac:chgData name="Christopher Bonnett" userId="69f1e57024a74945" providerId="LiveId" clId="{61AB3E3F-1ABE-45FB-BE58-1A02C2C32379}" dt="2024-04-25T15:20:51.854" v="1726" actId="20577"/>
          <ac:spMkLst>
            <pc:docMk/>
            <pc:sldMk cId="2481533034" sldId="267"/>
            <ac:spMk id="2" creationId="{90F6353D-7B62-28A0-186B-3FC201114954}"/>
          </ac:spMkLst>
        </pc:spChg>
        <pc:spChg chg="mod">
          <ac:chgData name="Christopher Bonnett" userId="69f1e57024a74945" providerId="LiveId" clId="{61AB3E3F-1ABE-45FB-BE58-1A02C2C32379}" dt="2024-04-25T15:22:45.962" v="2042" actId="1076"/>
          <ac:spMkLst>
            <pc:docMk/>
            <pc:sldMk cId="2481533034" sldId="267"/>
            <ac:spMk id="3" creationId="{7E309C2A-B7D4-BFDB-73BE-F8AE75BDA4ED}"/>
          </ac:spMkLst>
        </pc:spChg>
      </pc:sldChg>
      <pc:sldChg chg="modSp add del mod">
        <pc:chgData name="Christopher Bonnett" userId="69f1e57024a74945" providerId="LiveId" clId="{61AB3E3F-1ABE-45FB-BE58-1A02C2C32379}" dt="2024-04-25T15:28:55.305" v="2388" actId="2696"/>
        <pc:sldMkLst>
          <pc:docMk/>
          <pc:sldMk cId="130600117" sldId="268"/>
        </pc:sldMkLst>
        <pc:spChg chg="mod">
          <ac:chgData name="Christopher Bonnett" userId="69f1e57024a74945" providerId="LiveId" clId="{61AB3E3F-1ABE-45FB-BE58-1A02C2C32379}" dt="2024-04-25T15:23:14.606" v="2047" actId="20577"/>
          <ac:spMkLst>
            <pc:docMk/>
            <pc:sldMk cId="130600117" sldId="268"/>
            <ac:spMk id="3" creationId="{9505E480-8CA6-DAFC-AF79-743ADD33FA13}"/>
          </ac:spMkLst>
        </pc:spChg>
      </pc:sldChg>
      <pc:sldChg chg="modSp new mod">
        <pc:chgData name="Christopher Bonnett" userId="69f1e57024a74945" providerId="LiveId" clId="{61AB3E3F-1ABE-45FB-BE58-1A02C2C32379}" dt="2024-04-25T15:46:31.235" v="3370" actId="20577"/>
        <pc:sldMkLst>
          <pc:docMk/>
          <pc:sldMk cId="1665575496" sldId="268"/>
        </pc:sldMkLst>
        <pc:spChg chg="mod">
          <ac:chgData name="Christopher Bonnett" userId="69f1e57024a74945" providerId="LiveId" clId="{61AB3E3F-1ABE-45FB-BE58-1A02C2C32379}" dt="2024-04-25T15:38:35.899" v="2734" actId="20577"/>
          <ac:spMkLst>
            <pc:docMk/>
            <pc:sldMk cId="1665575496" sldId="268"/>
            <ac:spMk id="2" creationId="{69F5090B-7FFA-9E9F-F112-7D7B5698AF70}"/>
          </ac:spMkLst>
        </pc:spChg>
        <pc:spChg chg="mod">
          <ac:chgData name="Christopher Bonnett" userId="69f1e57024a74945" providerId="LiveId" clId="{61AB3E3F-1ABE-45FB-BE58-1A02C2C32379}" dt="2024-04-25T15:46:31.235" v="3370" actId="20577"/>
          <ac:spMkLst>
            <pc:docMk/>
            <pc:sldMk cId="1665575496" sldId="268"/>
            <ac:spMk id="3" creationId="{F33215EF-FD1F-82E7-84D8-FAAFD8ED3204}"/>
          </ac:spMkLst>
        </pc:spChg>
      </pc:sldChg>
    </pc:docChg>
  </pc:docChgLst>
  <pc:docChgLst>
    <pc:chgData name="Christopher Bonnett" userId="69f1e57024a74945" providerId="LiveId" clId="{9646225E-B238-4794-B17E-B76A03B3AD4C}"/>
    <pc:docChg chg="custSel modSld">
      <pc:chgData name="Christopher Bonnett" userId="69f1e57024a74945" providerId="LiveId" clId="{9646225E-B238-4794-B17E-B76A03B3AD4C}" dt="2024-04-26T21:26:41.656" v="76" actId="20577"/>
      <pc:docMkLst>
        <pc:docMk/>
      </pc:docMkLst>
      <pc:sldChg chg="modSp mod">
        <pc:chgData name="Christopher Bonnett" userId="69f1e57024a74945" providerId="LiveId" clId="{9646225E-B238-4794-B17E-B76A03B3AD4C}" dt="2024-04-26T21:26:41.656" v="76" actId="20577"/>
        <pc:sldMkLst>
          <pc:docMk/>
          <pc:sldMk cId="4241473563" sldId="259"/>
        </pc:sldMkLst>
        <pc:spChg chg="mod">
          <ac:chgData name="Christopher Bonnett" userId="69f1e57024a74945" providerId="LiveId" clId="{9646225E-B238-4794-B17E-B76A03B3AD4C}" dt="2024-04-26T21:26:41.656" v="76" actId="20577"/>
          <ac:spMkLst>
            <pc:docMk/>
            <pc:sldMk cId="4241473563" sldId="259"/>
            <ac:spMk id="3" creationId="{9505E480-8CA6-DAFC-AF79-743ADD33FA13}"/>
          </ac:spMkLst>
        </pc:spChg>
      </pc:sldChg>
      <pc:sldChg chg="modSp mod">
        <pc:chgData name="Christopher Bonnett" userId="69f1e57024a74945" providerId="LiveId" clId="{9646225E-B238-4794-B17E-B76A03B3AD4C}" dt="2024-04-26T21:25:53.825" v="11" actId="20577"/>
        <pc:sldMkLst>
          <pc:docMk/>
          <pc:sldMk cId="1665575496" sldId="268"/>
        </pc:sldMkLst>
        <pc:spChg chg="mod">
          <ac:chgData name="Christopher Bonnett" userId="69f1e57024a74945" providerId="LiveId" clId="{9646225E-B238-4794-B17E-B76A03B3AD4C}" dt="2024-04-26T21:25:53.825" v="11" actId="20577"/>
          <ac:spMkLst>
            <pc:docMk/>
            <pc:sldMk cId="1665575496" sldId="268"/>
            <ac:spMk id="3" creationId="{F33215EF-FD1F-82E7-84D8-FAAFD8ED3204}"/>
          </ac:spMkLst>
        </pc:spChg>
      </pc:sldChg>
    </pc:docChg>
  </pc:docChgLst>
  <pc:docChgLst>
    <pc:chgData name="Christopher Bonnett" userId="69f1e57024a74945" providerId="LiveId" clId="{13CCBC49-922C-429F-B40B-B61BF4929C80}"/>
    <pc:docChg chg="undo custSel modSld">
      <pc:chgData name="Christopher Bonnett" userId="69f1e57024a74945" providerId="LiveId" clId="{13CCBC49-922C-429F-B40B-B61BF4929C80}" dt="2024-04-25T19:51:28.739" v="419" actId="20577"/>
      <pc:docMkLst>
        <pc:docMk/>
      </pc:docMkLst>
      <pc:sldChg chg="modSp mod">
        <pc:chgData name="Christopher Bonnett" userId="69f1e57024a74945" providerId="LiveId" clId="{13CCBC49-922C-429F-B40B-B61BF4929C80}" dt="2024-04-25T18:13:07.488" v="357" actId="20577"/>
        <pc:sldMkLst>
          <pc:docMk/>
          <pc:sldMk cId="1546029288" sldId="260"/>
        </pc:sldMkLst>
        <pc:spChg chg="mod">
          <ac:chgData name="Christopher Bonnett" userId="69f1e57024a74945" providerId="LiveId" clId="{13CCBC49-922C-429F-B40B-B61BF4929C80}" dt="2024-04-25T18:13:07.488" v="357" actId="20577"/>
          <ac:spMkLst>
            <pc:docMk/>
            <pc:sldMk cId="1546029288" sldId="260"/>
            <ac:spMk id="3" creationId="{83406E11-C3C2-B3BD-B30F-DC65CF4ADAA5}"/>
          </ac:spMkLst>
        </pc:spChg>
      </pc:sldChg>
      <pc:sldChg chg="modSp mod">
        <pc:chgData name="Christopher Bonnett" userId="69f1e57024a74945" providerId="LiveId" clId="{13CCBC49-922C-429F-B40B-B61BF4929C80}" dt="2024-04-25T18:23:31.608" v="396" actId="20577"/>
        <pc:sldMkLst>
          <pc:docMk/>
          <pc:sldMk cId="2847630091" sldId="261"/>
        </pc:sldMkLst>
        <pc:spChg chg="mod">
          <ac:chgData name="Christopher Bonnett" userId="69f1e57024a74945" providerId="LiveId" clId="{13CCBC49-922C-429F-B40B-B61BF4929C80}" dt="2024-04-25T18:23:21.582" v="394" actId="403"/>
          <ac:spMkLst>
            <pc:docMk/>
            <pc:sldMk cId="2847630091" sldId="261"/>
            <ac:spMk id="2" creationId="{B25B322D-F804-E471-66F7-5977991C851E}"/>
          </ac:spMkLst>
        </pc:spChg>
        <pc:spChg chg="mod">
          <ac:chgData name="Christopher Bonnett" userId="69f1e57024a74945" providerId="LiveId" clId="{13CCBC49-922C-429F-B40B-B61BF4929C80}" dt="2024-04-25T18:23:31.608" v="396" actId="20577"/>
          <ac:spMkLst>
            <pc:docMk/>
            <pc:sldMk cId="2847630091" sldId="261"/>
            <ac:spMk id="3" creationId="{4B4DB0E1-19A0-23ED-15C7-8ECED9EEB2A0}"/>
          </ac:spMkLst>
        </pc:spChg>
      </pc:sldChg>
      <pc:sldChg chg="modSp mod">
        <pc:chgData name="Christopher Bonnett" userId="69f1e57024a74945" providerId="LiveId" clId="{13CCBC49-922C-429F-B40B-B61BF4929C80}" dt="2024-04-25T18:24:24.598" v="407" actId="20577"/>
        <pc:sldMkLst>
          <pc:docMk/>
          <pc:sldMk cId="4051164888" sldId="262"/>
        </pc:sldMkLst>
        <pc:spChg chg="mod">
          <ac:chgData name="Christopher Bonnett" userId="69f1e57024a74945" providerId="LiveId" clId="{13CCBC49-922C-429F-B40B-B61BF4929C80}" dt="2024-04-25T18:24:24.598" v="407" actId="20577"/>
          <ac:spMkLst>
            <pc:docMk/>
            <pc:sldMk cId="4051164888" sldId="262"/>
            <ac:spMk id="3" creationId="{28ADC4A9-7E86-052C-3D16-2A42CF4D016B}"/>
          </ac:spMkLst>
        </pc:spChg>
      </pc:sldChg>
      <pc:sldChg chg="modSp mod">
        <pc:chgData name="Christopher Bonnett" userId="69f1e57024a74945" providerId="LiveId" clId="{13CCBC49-922C-429F-B40B-B61BF4929C80}" dt="2024-04-25T18:21:05.182" v="382" actId="20577"/>
        <pc:sldMkLst>
          <pc:docMk/>
          <pc:sldMk cId="1147346565" sldId="263"/>
        </pc:sldMkLst>
        <pc:spChg chg="mod">
          <ac:chgData name="Christopher Bonnett" userId="69f1e57024a74945" providerId="LiveId" clId="{13CCBC49-922C-429F-B40B-B61BF4929C80}" dt="2024-04-25T18:21:05.182" v="382" actId="20577"/>
          <ac:spMkLst>
            <pc:docMk/>
            <pc:sldMk cId="1147346565" sldId="263"/>
            <ac:spMk id="3" creationId="{1E66D632-420F-9DA1-93B0-67E9BD3C12E5}"/>
          </ac:spMkLst>
        </pc:spChg>
      </pc:sldChg>
      <pc:sldChg chg="modSp mod">
        <pc:chgData name="Christopher Bonnett" userId="69f1e57024a74945" providerId="LiveId" clId="{13CCBC49-922C-429F-B40B-B61BF4929C80}" dt="2024-04-25T19:51:28.739" v="419" actId="20577"/>
        <pc:sldMkLst>
          <pc:docMk/>
          <pc:sldMk cId="387698096" sldId="264"/>
        </pc:sldMkLst>
        <pc:spChg chg="mod">
          <ac:chgData name="Christopher Bonnett" userId="69f1e57024a74945" providerId="LiveId" clId="{13CCBC49-922C-429F-B40B-B61BF4929C80}" dt="2024-04-25T18:05:51.641" v="82" actId="1076"/>
          <ac:spMkLst>
            <pc:docMk/>
            <pc:sldMk cId="387698096" sldId="264"/>
            <ac:spMk id="2" creationId="{AB621086-4E94-0C0E-6F41-8F05307ACF9C}"/>
          </ac:spMkLst>
        </pc:spChg>
        <pc:spChg chg="mod">
          <ac:chgData name="Christopher Bonnett" userId="69f1e57024a74945" providerId="LiveId" clId="{13CCBC49-922C-429F-B40B-B61BF4929C80}" dt="2024-04-25T19:51:28.739" v="419" actId="20577"/>
          <ac:spMkLst>
            <pc:docMk/>
            <pc:sldMk cId="387698096" sldId="264"/>
            <ac:spMk id="3" creationId="{ACEAFF71-50F7-F9D7-AEB8-25A07E8D1B34}"/>
          </ac:spMkLst>
        </pc:spChg>
      </pc:sldChg>
      <pc:sldChg chg="modSp mod">
        <pc:chgData name="Christopher Bonnett" userId="69f1e57024a74945" providerId="LiveId" clId="{13CCBC49-922C-429F-B40B-B61BF4929C80}" dt="2024-04-25T18:42:11.973" v="408" actId="20577"/>
        <pc:sldMkLst>
          <pc:docMk/>
          <pc:sldMk cId="18167202" sldId="266"/>
        </pc:sldMkLst>
        <pc:spChg chg="mod">
          <ac:chgData name="Christopher Bonnett" userId="69f1e57024a74945" providerId="LiveId" clId="{13CCBC49-922C-429F-B40B-B61BF4929C80}" dt="2024-04-25T18:42:11.973" v="408" actId="20577"/>
          <ac:spMkLst>
            <pc:docMk/>
            <pc:sldMk cId="18167202" sldId="266"/>
            <ac:spMk id="3" creationId="{C1855460-C5BA-6831-0427-0CDB2A3C8F14}"/>
          </ac:spMkLst>
        </pc:spChg>
      </pc:sldChg>
      <pc:sldChg chg="modSp mod">
        <pc:chgData name="Christopher Bonnett" userId="69f1e57024a74945" providerId="LiveId" clId="{13CCBC49-922C-429F-B40B-B61BF4929C80}" dt="2024-04-25T18:45:51.867" v="409" actId="313"/>
        <pc:sldMkLst>
          <pc:docMk/>
          <pc:sldMk cId="2481533034" sldId="267"/>
        </pc:sldMkLst>
        <pc:spChg chg="mod">
          <ac:chgData name="Christopher Bonnett" userId="69f1e57024a74945" providerId="LiveId" clId="{13CCBC49-922C-429F-B40B-B61BF4929C80}" dt="2024-04-25T18:45:51.867" v="409" actId="313"/>
          <ac:spMkLst>
            <pc:docMk/>
            <pc:sldMk cId="2481533034" sldId="267"/>
            <ac:spMk id="2" creationId="{90F6353D-7B62-28A0-186B-3FC20111495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4D89EF-75DE-4CB5-84FB-BAB17DD59EF0}" type="datetimeFigureOut">
              <a:rPr lang="en-US" smtClean="0"/>
              <a:t>4/26/2024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5D1C7B-DA4E-459F-9737-50A2BE9B2448}" type="slidenum">
              <a:rPr lang="en-US" smtClean="0"/>
              <a:t>‹#›</a:t>
            </a:fld>
            <a:endParaRPr lang="en-US"/>
          </a:p>
        </p:txBody>
      </p:sp>
    </p:spTree>
    <p:extLst>
      <p:ext uri="{BB962C8B-B14F-4D97-AF65-F5344CB8AC3E}">
        <p14:creationId xmlns:p14="http://schemas.microsoft.com/office/powerpoint/2010/main" val="3569362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(51A)- </a:t>
            </a:r>
          </a:p>
        </p:txBody>
      </p:sp>
      <p:sp>
        <p:nvSpPr>
          <p:cNvPr id="4" name="Slide Number Placeholder 3"/>
          <p:cNvSpPr>
            <a:spLocks noGrp="1"/>
          </p:cNvSpPr>
          <p:nvPr>
            <p:ph type="sldNum" sz="quarter" idx="5"/>
          </p:nvPr>
        </p:nvSpPr>
        <p:spPr/>
        <p:txBody>
          <a:bodyPr/>
          <a:lstStyle/>
          <a:p>
            <a:fld id="{BA5D1C7B-DA4E-459F-9737-50A2BE9B2448}" type="slidenum">
              <a:rPr lang="en-US" smtClean="0"/>
              <a:t>10</a:t>
            </a:fld>
            <a:endParaRPr lang="en-US"/>
          </a:p>
        </p:txBody>
      </p:sp>
    </p:spTree>
    <p:extLst>
      <p:ext uri="{BB962C8B-B14F-4D97-AF65-F5344CB8AC3E}">
        <p14:creationId xmlns:p14="http://schemas.microsoft.com/office/powerpoint/2010/main" val="1953876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4/26/2024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4/26/2024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4/26/2024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498EB-0704-E156-715D-7DADFD4B8CE3}"/>
              </a:ext>
            </a:extLst>
          </p:cNvPr>
          <p:cNvSpPr>
            <a:spLocks noGrp="1"/>
          </p:cNvSpPr>
          <p:nvPr>
            <p:ph type="ctrTitle"/>
          </p:nvPr>
        </p:nvSpPr>
        <p:spPr/>
        <p:txBody>
          <a:bodyPr/>
          <a:lstStyle/>
          <a:p>
            <a:r>
              <a:rPr lang="en-US" dirty="0"/>
              <a:t>School based interventions</a:t>
            </a:r>
          </a:p>
        </p:txBody>
      </p:sp>
      <p:sp>
        <p:nvSpPr>
          <p:cNvPr id="3" name="Subtitle 2">
            <a:extLst>
              <a:ext uri="{FF2B5EF4-FFF2-40B4-BE49-F238E27FC236}">
                <a16:creationId xmlns:a16="http://schemas.microsoft.com/office/drawing/2014/main" id="{CEEA3CF1-CE2D-B404-FB4F-B3750A200CC6}"/>
              </a:ext>
            </a:extLst>
          </p:cNvPr>
          <p:cNvSpPr>
            <a:spLocks noGrp="1"/>
          </p:cNvSpPr>
          <p:nvPr>
            <p:ph type="subTitle" idx="1"/>
          </p:nvPr>
        </p:nvSpPr>
        <p:spPr/>
        <p:txBody>
          <a:bodyPr/>
          <a:lstStyle/>
          <a:p>
            <a:r>
              <a:rPr lang="en-US" dirty="0"/>
              <a:t>Monica Bellucci, </a:t>
            </a:r>
            <a:r>
              <a:rPr lang="en-US" dirty="0" err="1"/>
              <a:t>m.ed</a:t>
            </a:r>
            <a:r>
              <a:rPr lang="en-US" dirty="0"/>
              <a:t>, </a:t>
            </a:r>
            <a:r>
              <a:rPr lang="en-US" dirty="0" err="1"/>
              <a:t>lmhc</a:t>
            </a:r>
            <a:r>
              <a:rPr lang="en-US" dirty="0"/>
              <a:t> – western ma </a:t>
            </a:r>
            <a:r>
              <a:rPr lang="en-US" dirty="0" err="1"/>
              <a:t>cit-ttac</a:t>
            </a:r>
            <a:r>
              <a:rPr lang="en-US" dirty="0"/>
              <a:t> clinical coordinator</a:t>
            </a:r>
          </a:p>
        </p:txBody>
      </p:sp>
    </p:spTree>
    <p:extLst>
      <p:ext uri="{BB962C8B-B14F-4D97-AF65-F5344CB8AC3E}">
        <p14:creationId xmlns:p14="http://schemas.microsoft.com/office/powerpoint/2010/main" val="244793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F5934-92C5-7563-3FCC-59AE6C42FA58}"/>
              </a:ext>
            </a:extLst>
          </p:cNvPr>
          <p:cNvSpPr>
            <a:spLocks noGrp="1"/>
          </p:cNvSpPr>
          <p:nvPr>
            <p:ph type="title"/>
          </p:nvPr>
        </p:nvSpPr>
        <p:spPr/>
        <p:txBody>
          <a:bodyPr/>
          <a:lstStyle/>
          <a:p>
            <a:r>
              <a:rPr lang="en-US" dirty="0"/>
              <a:t>51A’s</a:t>
            </a:r>
          </a:p>
        </p:txBody>
      </p:sp>
      <p:sp>
        <p:nvSpPr>
          <p:cNvPr id="3" name="Content Placeholder 2">
            <a:extLst>
              <a:ext uri="{FF2B5EF4-FFF2-40B4-BE49-F238E27FC236}">
                <a16:creationId xmlns:a16="http://schemas.microsoft.com/office/drawing/2014/main" id="{28ADC4A9-7E86-052C-3D16-2A42CF4D016B}"/>
              </a:ext>
            </a:extLst>
          </p:cNvPr>
          <p:cNvSpPr>
            <a:spLocks noGrp="1"/>
          </p:cNvSpPr>
          <p:nvPr>
            <p:ph idx="1"/>
          </p:nvPr>
        </p:nvSpPr>
        <p:spPr/>
        <p:txBody>
          <a:bodyPr/>
          <a:lstStyle/>
          <a:p>
            <a:r>
              <a:rPr lang="en-US" dirty="0"/>
              <a:t>MA Statute M.G.L.  c, 119. s. 51a. (51A) - If in your professional capacity you have “reasonable cause to believe” that a child under the age of 18 is suffering physical or emotional due to abuse or neglect by a caregiver you must report to DSS immediately. </a:t>
            </a:r>
          </a:p>
          <a:p>
            <a:r>
              <a:rPr lang="en-US" dirty="0"/>
              <a:t>There is the question of 51A’s.  At what point does an officer file a 51A?</a:t>
            </a:r>
          </a:p>
          <a:p>
            <a:r>
              <a:rPr lang="en-US" dirty="0"/>
              <a:t>Do you file because an adolescence refuses to go home because they do not like their parent/guardians' rules? What if the adolescence reports “abuse”?</a:t>
            </a:r>
          </a:p>
          <a:p>
            <a:r>
              <a:rPr lang="en-US" dirty="0"/>
              <a:t>What constitutes abuse under MA laws for mandated reporting?</a:t>
            </a:r>
          </a:p>
        </p:txBody>
      </p:sp>
    </p:spTree>
    <p:extLst>
      <p:ext uri="{BB962C8B-B14F-4D97-AF65-F5344CB8AC3E}">
        <p14:creationId xmlns:p14="http://schemas.microsoft.com/office/powerpoint/2010/main" val="4051164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B322D-F804-E471-66F7-5977991C851E}"/>
              </a:ext>
            </a:extLst>
          </p:cNvPr>
          <p:cNvSpPr>
            <a:spLocks noGrp="1"/>
          </p:cNvSpPr>
          <p:nvPr>
            <p:ph type="title"/>
          </p:nvPr>
        </p:nvSpPr>
        <p:spPr/>
        <p:txBody>
          <a:bodyPr>
            <a:normAutofit/>
          </a:bodyPr>
          <a:lstStyle/>
          <a:p>
            <a:r>
              <a:rPr lang="en-US" sz="3600" dirty="0"/>
              <a:t>Section 12</a:t>
            </a:r>
          </a:p>
        </p:txBody>
      </p:sp>
      <p:sp>
        <p:nvSpPr>
          <p:cNvPr id="3" name="Content Placeholder 2">
            <a:extLst>
              <a:ext uri="{FF2B5EF4-FFF2-40B4-BE49-F238E27FC236}">
                <a16:creationId xmlns:a16="http://schemas.microsoft.com/office/drawing/2014/main" id="{4B4DB0E1-19A0-23ED-15C7-8ECED9EEB2A0}"/>
              </a:ext>
            </a:extLst>
          </p:cNvPr>
          <p:cNvSpPr>
            <a:spLocks noGrp="1"/>
          </p:cNvSpPr>
          <p:nvPr>
            <p:ph idx="1"/>
          </p:nvPr>
        </p:nvSpPr>
        <p:spPr>
          <a:xfrm>
            <a:off x="1451579" y="1796996"/>
            <a:ext cx="9603275" cy="4256486"/>
          </a:xfrm>
        </p:spPr>
        <p:txBody>
          <a:bodyPr>
            <a:normAutofit fontScale="92500" lnSpcReduction="20000"/>
          </a:bodyPr>
          <a:lstStyle/>
          <a:p>
            <a:r>
              <a:rPr lang="en-US" dirty="0"/>
              <a:t>These call are approached with officer safety first, but also with the knowledge that the child is not in the right state of mind and may need to be delt with in a more sensitive manner. </a:t>
            </a:r>
          </a:p>
          <a:p>
            <a:r>
              <a:rPr lang="en-US" dirty="0"/>
              <a:t>That can be difficult to determine as we have to assess and rule out several things:  </a:t>
            </a:r>
          </a:p>
          <a:p>
            <a:r>
              <a:rPr lang="en-US" dirty="0"/>
              <a:t>Is the student under the influence of any substance(s)?  Are they on medication?</a:t>
            </a:r>
          </a:p>
          <a:p>
            <a:r>
              <a:rPr lang="en-US" dirty="0"/>
              <a:t>What type of crisis is this person in? </a:t>
            </a:r>
          </a:p>
          <a:p>
            <a:r>
              <a:rPr lang="en-US" dirty="0"/>
              <a:t>Have they harmed themselves or others?</a:t>
            </a:r>
          </a:p>
          <a:p>
            <a:r>
              <a:rPr lang="en-US" dirty="0"/>
              <a:t>How is their body language, are they responding to your questions,? For a section 12 of a juvenile, a parent or guardian needs to give consent for an evaluation.</a:t>
            </a:r>
          </a:p>
          <a:p>
            <a:pPr lvl="1"/>
            <a:r>
              <a:rPr lang="en-US" dirty="0"/>
              <a:t>Possible 51A if they refuse to consent?</a:t>
            </a:r>
          </a:p>
          <a:p>
            <a:r>
              <a:rPr lang="en-US" dirty="0"/>
              <a:t>If officers have an incident with a juvenile, they must be released to their parent, custodian or an interested adult.</a:t>
            </a:r>
          </a:p>
        </p:txBody>
      </p:sp>
    </p:spTree>
    <p:extLst>
      <p:ext uri="{BB962C8B-B14F-4D97-AF65-F5344CB8AC3E}">
        <p14:creationId xmlns:p14="http://schemas.microsoft.com/office/powerpoint/2010/main" val="2847630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45529-8741-3B28-9731-EADBE0019E18}"/>
              </a:ext>
            </a:extLst>
          </p:cNvPr>
          <p:cNvSpPr>
            <a:spLocks noGrp="1"/>
          </p:cNvSpPr>
          <p:nvPr>
            <p:ph type="title"/>
          </p:nvPr>
        </p:nvSpPr>
        <p:spPr/>
        <p:txBody>
          <a:bodyPr/>
          <a:lstStyle/>
          <a:p>
            <a:r>
              <a:rPr lang="en-US" dirty="0"/>
              <a:t>De-escalation </a:t>
            </a:r>
          </a:p>
        </p:txBody>
      </p:sp>
      <p:sp>
        <p:nvSpPr>
          <p:cNvPr id="3" name="Content Placeholder 2">
            <a:extLst>
              <a:ext uri="{FF2B5EF4-FFF2-40B4-BE49-F238E27FC236}">
                <a16:creationId xmlns:a16="http://schemas.microsoft.com/office/drawing/2014/main" id="{1E66D632-420F-9DA1-93B0-67E9BD3C12E5}"/>
              </a:ext>
            </a:extLst>
          </p:cNvPr>
          <p:cNvSpPr>
            <a:spLocks noGrp="1"/>
          </p:cNvSpPr>
          <p:nvPr>
            <p:ph idx="1"/>
          </p:nvPr>
        </p:nvSpPr>
        <p:spPr>
          <a:xfrm>
            <a:off x="890547" y="2015732"/>
            <a:ext cx="10758114" cy="3450613"/>
          </a:xfrm>
        </p:spPr>
        <p:txBody>
          <a:bodyPr>
            <a:normAutofit fontScale="92500" lnSpcReduction="20000"/>
          </a:bodyPr>
          <a:lstStyle/>
          <a:p>
            <a:r>
              <a:rPr lang="en-US" dirty="0"/>
              <a:t>The Massachusetts Police Officer Standards and Training Commission now requires de-escalation and disengagement tactics, techniques and procedures and other alternatives to the Use of Force for minor children. </a:t>
            </a:r>
          </a:p>
          <a:p>
            <a:r>
              <a:rPr lang="en-US" dirty="0"/>
              <a:t>The goal is to calm or resolve a situation peacefully and provide alternatives to arrest. </a:t>
            </a:r>
          </a:p>
          <a:p>
            <a:r>
              <a:rPr lang="en-US" dirty="0"/>
              <a:t>Any Law Enforcement Officer involved in a situation with a minor child should remain calm, engage the minor child in dialogue, and attempt to gain cooperation and trust from the minor child whenever safe and feasible. </a:t>
            </a:r>
          </a:p>
          <a:p>
            <a:r>
              <a:rPr lang="en-US" dirty="0"/>
              <a:t>When appropriate and feasible, Law Enforcement Officers should approach a minor child in a manner that is slower and more deliberate than a Law Enforcement Officer would approach an adult in order to begin a process of de-escalation and to encourage and build trust. </a:t>
            </a:r>
          </a:p>
        </p:txBody>
      </p:sp>
    </p:spTree>
    <p:extLst>
      <p:ext uri="{BB962C8B-B14F-4D97-AF65-F5344CB8AC3E}">
        <p14:creationId xmlns:p14="http://schemas.microsoft.com/office/powerpoint/2010/main" val="1147346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21086-4E94-0C0E-6F41-8F05307ACF9C}"/>
              </a:ext>
            </a:extLst>
          </p:cNvPr>
          <p:cNvSpPr>
            <a:spLocks noGrp="1"/>
          </p:cNvSpPr>
          <p:nvPr>
            <p:ph type="title"/>
          </p:nvPr>
        </p:nvSpPr>
        <p:spPr>
          <a:xfrm>
            <a:off x="1451578" y="645492"/>
            <a:ext cx="9603275" cy="1049235"/>
          </a:xfrm>
        </p:spPr>
        <p:txBody>
          <a:bodyPr/>
          <a:lstStyle/>
          <a:p>
            <a:r>
              <a:rPr lang="en-US" dirty="0"/>
              <a:t>What does this look like</a:t>
            </a:r>
          </a:p>
        </p:txBody>
      </p:sp>
      <p:sp>
        <p:nvSpPr>
          <p:cNvPr id="3" name="Content Placeholder 2">
            <a:extLst>
              <a:ext uri="{FF2B5EF4-FFF2-40B4-BE49-F238E27FC236}">
                <a16:creationId xmlns:a16="http://schemas.microsoft.com/office/drawing/2014/main" id="{ACEAFF71-50F7-F9D7-AEB8-25A07E8D1B34}"/>
              </a:ext>
            </a:extLst>
          </p:cNvPr>
          <p:cNvSpPr>
            <a:spLocks noGrp="1"/>
          </p:cNvSpPr>
          <p:nvPr>
            <p:ph idx="1"/>
          </p:nvPr>
        </p:nvSpPr>
        <p:spPr>
          <a:xfrm>
            <a:off x="1451577" y="1912365"/>
            <a:ext cx="9603275" cy="3963649"/>
          </a:xfrm>
        </p:spPr>
        <p:txBody>
          <a:bodyPr>
            <a:normAutofit/>
          </a:bodyPr>
          <a:lstStyle/>
          <a:p>
            <a:r>
              <a:rPr lang="en-US" dirty="0"/>
              <a:t>Remove audience / issue shelter in place / lockdown protocol – is either necessary?</a:t>
            </a:r>
          </a:p>
          <a:p>
            <a:r>
              <a:rPr lang="en-US" dirty="0"/>
              <a:t>Begin to try and build rapport, state you are there to help</a:t>
            </a:r>
          </a:p>
          <a:p>
            <a:r>
              <a:rPr lang="en-US" dirty="0"/>
              <a:t>Slow down your actions and language</a:t>
            </a:r>
          </a:p>
          <a:p>
            <a:r>
              <a:rPr lang="en-US" dirty="0"/>
              <a:t>Use active listening, see places you can validate emotions but not behaviors</a:t>
            </a:r>
          </a:p>
          <a:p>
            <a:pPr lvl="1"/>
            <a:r>
              <a:rPr lang="en-US" dirty="0"/>
              <a:t>How a child is </a:t>
            </a:r>
            <a:r>
              <a:rPr lang="en-US" b="1" i="1" dirty="0"/>
              <a:t>feeling</a:t>
            </a:r>
            <a:r>
              <a:rPr lang="en-US" dirty="0"/>
              <a:t> is not wrong, even if their </a:t>
            </a:r>
            <a:r>
              <a:rPr lang="en-US" b="1" i="1" dirty="0"/>
              <a:t>behavior</a:t>
            </a:r>
            <a:r>
              <a:rPr lang="en-US" dirty="0"/>
              <a:t> was/is – </a:t>
            </a:r>
            <a:r>
              <a:rPr lang="en-US" b="1" dirty="0"/>
              <a:t>there is a difference</a:t>
            </a:r>
          </a:p>
          <a:p>
            <a:r>
              <a:rPr lang="en-US" dirty="0"/>
              <a:t>Break down expectations and look for places you can praise the expectations</a:t>
            </a:r>
          </a:p>
          <a:p>
            <a:r>
              <a:rPr lang="en-US" dirty="0"/>
              <a:t>Provide choices wherever and whenever it is possible and safe to do so</a:t>
            </a:r>
          </a:p>
          <a:p>
            <a:r>
              <a:rPr lang="en-US" dirty="0"/>
              <a:t>Use nonthreatening verbal and body language</a:t>
            </a:r>
          </a:p>
          <a:p>
            <a:pPr marL="0" indent="0">
              <a:buNone/>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387698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FAEE1-3954-8A0E-F7D5-C103683EDB99}"/>
              </a:ext>
            </a:extLst>
          </p:cNvPr>
          <p:cNvSpPr>
            <a:spLocks noGrp="1"/>
          </p:cNvSpPr>
          <p:nvPr>
            <p:ph type="title"/>
          </p:nvPr>
        </p:nvSpPr>
        <p:spPr/>
        <p:txBody>
          <a:bodyPr/>
          <a:lstStyle/>
          <a:p>
            <a:r>
              <a:rPr lang="en-US" dirty="0"/>
              <a:t>Learning objectives</a:t>
            </a:r>
          </a:p>
        </p:txBody>
      </p:sp>
      <p:sp>
        <p:nvSpPr>
          <p:cNvPr id="3" name="Content Placeholder 2">
            <a:extLst>
              <a:ext uri="{FF2B5EF4-FFF2-40B4-BE49-F238E27FC236}">
                <a16:creationId xmlns:a16="http://schemas.microsoft.com/office/drawing/2014/main" id="{6A434A0D-D4C1-E853-3BDF-14E29CA9CA94}"/>
              </a:ext>
            </a:extLst>
          </p:cNvPr>
          <p:cNvSpPr>
            <a:spLocks noGrp="1"/>
          </p:cNvSpPr>
          <p:nvPr>
            <p:ph idx="1"/>
          </p:nvPr>
        </p:nvSpPr>
        <p:spPr/>
        <p:txBody>
          <a:bodyPr/>
          <a:lstStyle/>
          <a:p>
            <a:r>
              <a:rPr lang="en-US" dirty="0"/>
              <a:t>Participants will gain better understanding of special challenges in intervening in a school environment. </a:t>
            </a:r>
          </a:p>
          <a:p>
            <a:r>
              <a:rPr lang="en-US" dirty="0"/>
              <a:t>Participants will review laws, rules and guidelines as it relates to interventions at school. </a:t>
            </a:r>
          </a:p>
          <a:p>
            <a:r>
              <a:rPr lang="en-US" dirty="0"/>
              <a:t>Participants will learn how to maximize the positive involvement of other resources at the school.</a:t>
            </a:r>
          </a:p>
          <a:p>
            <a:r>
              <a:rPr lang="en-US" dirty="0"/>
              <a:t>Participants will gain better understanding of the most effective ways to de-escalate a situation in a school. </a:t>
            </a:r>
          </a:p>
        </p:txBody>
      </p:sp>
    </p:spTree>
    <p:extLst>
      <p:ext uri="{BB962C8B-B14F-4D97-AF65-F5344CB8AC3E}">
        <p14:creationId xmlns:p14="http://schemas.microsoft.com/office/powerpoint/2010/main" val="616875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B0937-7651-8CD3-1699-0D5BFA176704}"/>
              </a:ext>
            </a:extLst>
          </p:cNvPr>
          <p:cNvSpPr>
            <a:spLocks noGrp="1"/>
          </p:cNvSpPr>
          <p:nvPr>
            <p:ph type="title"/>
          </p:nvPr>
        </p:nvSpPr>
        <p:spPr/>
        <p:txBody>
          <a:bodyPr/>
          <a:lstStyle/>
          <a:p>
            <a:r>
              <a:rPr lang="en-US" dirty="0"/>
              <a:t>What is an </a:t>
            </a:r>
            <a:r>
              <a:rPr lang="en-US" dirty="0" err="1"/>
              <a:t>sro</a:t>
            </a:r>
            <a:r>
              <a:rPr lang="en-US" dirty="0"/>
              <a:t>?</a:t>
            </a:r>
          </a:p>
        </p:txBody>
      </p:sp>
      <p:sp>
        <p:nvSpPr>
          <p:cNvPr id="3" name="Content Placeholder 2">
            <a:extLst>
              <a:ext uri="{FF2B5EF4-FFF2-40B4-BE49-F238E27FC236}">
                <a16:creationId xmlns:a16="http://schemas.microsoft.com/office/drawing/2014/main" id="{2AFDF42B-38EA-5C26-F6D4-8D8A59CCD620}"/>
              </a:ext>
            </a:extLst>
          </p:cNvPr>
          <p:cNvSpPr>
            <a:spLocks noGrp="1"/>
          </p:cNvSpPr>
          <p:nvPr>
            <p:ph idx="1"/>
          </p:nvPr>
        </p:nvSpPr>
        <p:spPr/>
        <p:txBody>
          <a:bodyPr/>
          <a:lstStyle/>
          <a:p>
            <a:r>
              <a:rPr lang="en-US" dirty="0"/>
              <a:t>MGL c71 §37 Defines an SRO as:</a:t>
            </a:r>
          </a:p>
          <a:p>
            <a:pPr lvl="1"/>
            <a:r>
              <a:rPr lang="en-US" dirty="0"/>
              <a:t>Sworn officer appointed by Chief of Police, who</a:t>
            </a:r>
          </a:p>
          <a:p>
            <a:pPr lvl="1"/>
            <a:r>
              <a:rPr lang="en-US" dirty="0"/>
              <a:t>Provides law enforcement</a:t>
            </a:r>
          </a:p>
          <a:p>
            <a:pPr lvl="1"/>
            <a:r>
              <a:rPr lang="en-US" dirty="0"/>
              <a:t>Promotes school safety</a:t>
            </a:r>
          </a:p>
          <a:p>
            <a:pPr lvl="1"/>
            <a:r>
              <a:rPr lang="en-US" dirty="0"/>
              <a:t>Maintains a positive school climate for all students, families, and staff</a:t>
            </a:r>
          </a:p>
          <a:p>
            <a:pPr lvl="1"/>
            <a:r>
              <a:rPr lang="en-US" dirty="0"/>
              <a:t>Is authorized to carry a service weapon and related police equipment on school grounds</a:t>
            </a:r>
          </a:p>
        </p:txBody>
      </p:sp>
    </p:spTree>
    <p:extLst>
      <p:ext uri="{BB962C8B-B14F-4D97-AF65-F5344CB8AC3E}">
        <p14:creationId xmlns:p14="http://schemas.microsoft.com/office/powerpoint/2010/main" val="4182198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49F3-DF4E-1578-9797-23A08C02FF9E}"/>
              </a:ext>
            </a:extLst>
          </p:cNvPr>
          <p:cNvSpPr>
            <a:spLocks noGrp="1"/>
          </p:cNvSpPr>
          <p:nvPr>
            <p:ph type="title"/>
          </p:nvPr>
        </p:nvSpPr>
        <p:spPr/>
        <p:txBody>
          <a:bodyPr/>
          <a:lstStyle/>
          <a:p>
            <a:r>
              <a:rPr lang="en-US" dirty="0" err="1"/>
              <a:t>Sro</a:t>
            </a:r>
            <a:r>
              <a:rPr lang="en-US" dirty="0"/>
              <a:t> implementation and selection</a:t>
            </a:r>
          </a:p>
        </p:txBody>
      </p:sp>
      <p:sp>
        <p:nvSpPr>
          <p:cNvPr id="3" name="Content Placeholder 2">
            <a:extLst>
              <a:ext uri="{FF2B5EF4-FFF2-40B4-BE49-F238E27FC236}">
                <a16:creationId xmlns:a16="http://schemas.microsoft.com/office/drawing/2014/main" id="{C1855460-C5BA-6831-0427-0CDB2A3C8F14}"/>
              </a:ext>
            </a:extLst>
          </p:cNvPr>
          <p:cNvSpPr>
            <a:spLocks noGrp="1"/>
          </p:cNvSpPr>
          <p:nvPr>
            <p:ph idx="1"/>
          </p:nvPr>
        </p:nvSpPr>
        <p:spPr/>
        <p:txBody>
          <a:bodyPr>
            <a:normAutofit lnSpcReduction="10000"/>
          </a:bodyPr>
          <a:lstStyle/>
          <a:p>
            <a:r>
              <a:rPr lang="en-US" dirty="0"/>
              <a:t>SRO is required </a:t>
            </a:r>
            <a:r>
              <a:rPr lang="en-US" i="1" u="sng" dirty="0"/>
              <a:t>only</a:t>
            </a:r>
            <a:r>
              <a:rPr lang="en-US" dirty="0"/>
              <a:t> if requested by district superintendent</a:t>
            </a:r>
          </a:p>
          <a:p>
            <a:r>
              <a:rPr lang="en-US" dirty="0"/>
              <a:t>If requested, Police Chief is </a:t>
            </a:r>
            <a:r>
              <a:rPr lang="en-US" i="1" u="sng" dirty="0"/>
              <a:t>required</a:t>
            </a:r>
            <a:r>
              <a:rPr lang="en-US" dirty="0"/>
              <a:t> to assign at least one SRO per district</a:t>
            </a:r>
          </a:p>
          <a:p>
            <a:r>
              <a:rPr lang="en-US" dirty="0"/>
              <a:t>§37P </a:t>
            </a:r>
            <a:r>
              <a:rPr lang="en-US" b="1" dirty="0"/>
              <a:t>Mandates</a:t>
            </a:r>
            <a:r>
              <a:rPr lang="en-US" dirty="0"/>
              <a:t> that SRO selection shall </a:t>
            </a:r>
            <a:r>
              <a:rPr lang="en-US" i="1" u="sng" dirty="0"/>
              <a:t>not</a:t>
            </a:r>
            <a:r>
              <a:rPr lang="en-US" dirty="0"/>
              <a:t> be based on seniority</a:t>
            </a:r>
          </a:p>
          <a:p>
            <a:pPr lvl="1"/>
            <a:r>
              <a:rPr lang="en-US" dirty="0"/>
              <a:t>Chief must consider personality, character, service record, etc.</a:t>
            </a:r>
          </a:p>
          <a:p>
            <a:pPr lvl="1"/>
            <a:r>
              <a:rPr lang="en-US" dirty="0"/>
              <a:t>Must believe that SRO candidate will “Foster an optimal learning environment”</a:t>
            </a:r>
          </a:p>
          <a:p>
            <a:r>
              <a:rPr lang="en-US" dirty="0"/>
              <a:t>While SRO is Chief’s decision, should collaborate with superintendent.</a:t>
            </a:r>
          </a:p>
          <a:p>
            <a:r>
              <a:rPr lang="en-US" dirty="0"/>
              <a:t>If department cannot provide an SRO, request will be transferred to State Police</a:t>
            </a:r>
          </a:p>
          <a:p>
            <a:r>
              <a:rPr lang="en-US" dirty="0"/>
              <a:t>Interagency MOU </a:t>
            </a:r>
            <a:r>
              <a:rPr lang="en-US" i="1" u="sng" dirty="0"/>
              <a:t>must</a:t>
            </a:r>
            <a:r>
              <a:rPr lang="en-US" dirty="0"/>
              <a:t> be in place</a:t>
            </a:r>
          </a:p>
        </p:txBody>
      </p:sp>
    </p:spTree>
    <p:extLst>
      <p:ext uri="{BB962C8B-B14F-4D97-AF65-F5344CB8AC3E}">
        <p14:creationId xmlns:p14="http://schemas.microsoft.com/office/powerpoint/2010/main" val="18167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353D-7B62-28A0-186B-3FC201114954}"/>
              </a:ext>
            </a:extLst>
          </p:cNvPr>
          <p:cNvSpPr>
            <a:spLocks noGrp="1"/>
          </p:cNvSpPr>
          <p:nvPr>
            <p:ph type="title"/>
          </p:nvPr>
        </p:nvSpPr>
        <p:spPr/>
        <p:txBody>
          <a:bodyPr/>
          <a:lstStyle/>
          <a:p>
            <a:r>
              <a:rPr lang="en-US" dirty="0"/>
              <a:t>SRO Certification</a:t>
            </a:r>
          </a:p>
        </p:txBody>
      </p:sp>
      <p:sp>
        <p:nvSpPr>
          <p:cNvPr id="3" name="Content Placeholder 2">
            <a:extLst>
              <a:ext uri="{FF2B5EF4-FFF2-40B4-BE49-F238E27FC236}">
                <a16:creationId xmlns:a16="http://schemas.microsoft.com/office/drawing/2014/main" id="{7E309C2A-B7D4-BFDB-73BE-F8AE75BDA4ED}"/>
              </a:ext>
            </a:extLst>
          </p:cNvPr>
          <p:cNvSpPr>
            <a:spLocks noGrp="1"/>
          </p:cNvSpPr>
          <p:nvPr>
            <p:ph idx="1"/>
          </p:nvPr>
        </p:nvSpPr>
        <p:spPr>
          <a:xfrm>
            <a:off x="1451579" y="2423139"/>
            <a:ext cx="9603275" cy="2492894"/>
          </a:xfrm>
        </p:spPr>
        <p:txBody>
          <a:bodyPr/>
          <a:lstStyle/>
          <a:p>
            <a:r>
              <a:rPr lang="en-US" dirty="0"/>
              <a:t>Any SRO candidate must be POST certified</a:t>
            </a:r>
          </a:p>
          <a:p>
            <a:r>
              <a:rPr lang="en-US" dirty="0"/>
              <a:t>Must receive initial SRO training</a:t>
            </a:r>
          </a:p>
          <a:p>
            <a:r>
              <a:rPr lang="en-US" dirty="0"/>
              <a:t>Must apply for and receive POST special SRO Designation/Certification</a:t>
            </a:r>
          </a:p>
          <a:p>
            <a:r>
              <a:rPr lang="en-US" dirty="0"/>
              <a:t>Must attend annual MPTC SRO specific in-service training to maintain certification</a:t>
            </a:r>
          </a:p>
        </p:txBody>
      </p:sp>
    </p:spTree>
    <p:extLst>
      <p:ext uri="{BB962C8B-B14F-4D97-AF65-F5344CB8AC3E}">
        <p14:creationId xmlns:p14="http://schemas.microsoft.com/office/powerpoint/2010/main" val="2481533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FDD78-C44E-8AE6-36EE-A6D930C4602F}"/>
              </a:ext>
            </a:extLst>
          </p:cNvPr>
          <p:cNvSpPr>
            <a:spLocks noGrp="1"/>
          </p:cNvSpPr>
          <p:nvPr>
            <p:ph type="title"/>
          </p:nvPr>
        </p:nvSpPr>
        <p:spPr/>
        <p:txBody>
          <a:bodyPr/>
          <a:lstStyle/>
          <a:p>
            <a:r>
              <a:rPr lang="en-US" dirty="0"/>
              <a:t>Benefits of having a school resource officer</a:t>
            </a:r>
          </a:p>
        </p:txBody>
      </p:sp>
      <p:sp>
        <p:nvSpPr>
          <p:cNvPr id="3" name="Content Placeholder 2">
            <a:extLst>
              <a:ext uri="{FF2B5EF4-FFF2-40B4-BE49-F238E27FC236}">
                <a16:creationId xmlns:a16="http://schemas.microsoft.com/office/drawing/2014/main" id="{608E87DB-707B-6EF7-663D-782436AFB46F}"/>
              </a:ext>
            </a:extLst>
          </p:cNvPr>
          <p:cNvSpPr>
            <a:spLocks noGrp="1"/>
          </p:cNvSpPr>
          <p:nvPr>
            <p:ph idx="1"/>
          </p:nvPr>
        </p:nvSpPr>
        <p:spPr/>
        <p:txBody>
          <a:bodyPr>
            <a:normAutofit/>
          </a:bodyPr>
          <a:lstStyle/>
          <a:p>
            <a:r>
              <a:rPr lang="en-US" dirty="0"/>
              <a:t>Increased rapport and trust with administration, staff, educators, and students</a:t>
            </a:r>
          </a:p>
          <a:p>
            <a:r>
              <a:rPr lang="en-US" dirty="0"/>
              <a:t>Help kids with daily societal issues.</a:t>
            </a:r>
          </a:p>
          <a:p>
            <a:r>
              <a:rPr lang="en-US" dirty="0"/>
              <a:t>Facilitate the sharing and dissemination of information between students, faculty, families, and police </a:t>
            </a:r>
          </a:p>
          <a:p>
            <a:r>
              <a:rPr lang="en-US" dirty="0"/>
              <a:t>Identify children meeting criteria for Children Requiring Assistance (CRA) early</a:t>
            </a:r>
          </a:p>
          <a:p>
            <a:pPr marL="0" indent="0">
              <a:buNone/>
            </a:pPr>
            <a:r>
              <a:rPr lang="en-US" dirty="0"/>
              <a:t>	Runaway,  Stubborn Child,  Habitual School Offender,</a:t>
            </a:r>
          </a:p>
          <a:p>
            <a:pPr marL="0" indent="0">
              <a:buNone/>
            </a:pPr>
            <a:r>
              <a:rPr lang="en-US" dirty="0"/>
              <a:t>	Habitually Truant,  Delinquent</a:t>
            </a:r>
          </a:p>
        </p:txBody>
      </p:sp>
    </p:spTree>
    <p:extLst>
      <p:ext uri="{BB962C8B-B14F-4D97-AF65-F5344CB8AC3E}">
        <p14:creationId xmlns:p14="http://schemas.microsoft.com/office/powerpoint/2010/main" val="2535706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42577-5E7F-C561-1B26-18AC1E311B54}"/>
              </a:ext>
            </a:extLst>
          </p:cNvPr>
          <p:cNvSpPr>
            <a:spLocks noGrp="1"/>
          </p:cNvSpPr>
          <p:nvPr>
            <p:ph type="title"/>
          </p:nvPr>
        </p:nvSpPr>
        <p:spPr>
          <a:xfrm>
            <a:off x="1379144" y="1293407"/>
            <a:ext cx="10194201" cy="960907"/>
          </a:xfrm>
        </p:spPr>
        <p:txBody>
          <a:bodyPr>
            <a:normAutofit/>
          </a:bodyPr>
          <a:lstStyle/>
          <a:p>
            <a:r>
              <a:rPr lang="en-US" sz="2800" dirty="0"/>
              <a:t>Law enforcement vs. Student Code of Conduct</a:t>
            </a:r>
          </a:p>
        </p:txBody>
      </p:sp>
      <p:sp>
        <p:nvSpPr>
          <p:cNvPr id="3" name="Content Placeholder 2">
            <a:extLst>
              <a:ext uri="{FF2B5EF4-FFF2-40B4-BE49-F238E27FC236}">
                <a16:creationId xmlns:a16="http://schemas.microsoft.com/office/drawing/2014/main" id="{9505E480-8CA6-DAFC-AF79-743ADD33FA13}"/>
              </a:ext>
            </a:extLst>
          </p:cNvPr>
          <p:cNvSpPr>
            <a:spLocks noGrp="1"/>
          </p:cNvSpPr>
          <p:nvPr>
            <p:ph idx="1"/>
          </p:nvPr>
        </p:nvSpPr>
        <p:spPr>
          <a:xfrm>
            <a:off x="679010" y="2698900"/>
            <a:ext cx="10375844" cy="1732403"/>
          </a:xfrm>
        </p:spPr>
        <p:txBody>
          <a:bodyPr>
            <a:normAutofit lnSpcReduction="10000"/>
          </a:bodyPr>
          <a:lstStyle/>
          <a:p>
            <a:r>
              <a:rPr lang="en-US" dirty="0"/>
              <a:t>SRO’s are </a:t>
            </a:r>
            <a:r>
              <a:rPr lang="en-US" i="1" u="sng" dirty="0"/>
              <a:t>prohibited by statute</a:t>
            </a:r>
            <a:r>
              <a:rPr lang="en-US" dirty="0"/>
              <a:t> from using police authority to enforce school rules of conduct</a:t>
            </a:r>
          </a:p>
          <a:p>
            <a:r>
              <a:rPr lang="en-US" dirty="0"/>
              <a:t>This includes nonviolent/disruptive behavior – officers are </a:t>
            </a:r>
            <a:r>
              <a:rPr lang="en-US" i="1" dirty="0"/>
              <a:t>not</a:t>
            </a:r>
            <a:r>
              <a:rPr lang="en-US" dirty="0"/>
              <a:t> to act as school disciplinarians</a:t>
            </a:r>
          </a:p>
          <a:p>
            <a:r>
              <a:rPr lang="en-US" dirty="0"/>
              <a:t>SRO’s still handle criminal matters in the normal way, but must use discretion and prudence based on a given situation</a:t>
            </a:r>
          </a:p>
        </p:txBody>
      </p:sp>
    </p:spTree>
    <p:extLst>
      <p:ext uri="{BB962C8B-B14F-4D97-AF65-F5344CB8AC3E}">
        <p14:creationId xmlns:p14="http://schemas.microsoft.com/office/powerpoint/2010/main" val="4241473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5090B-7FFA-9E9F-F112-7D7B5698AF70}"/>
              </a:ext>
            </a:extLst>
          </p:cNvPr>
          <p:cNvSpPr>
            <a:spLocks noGrp="1"/>
          </p:cNvSpPr>
          <p:nvPr>
            <p:ph type="title"/>
          </p:nvPr>
        </p:nvSpPr>
        <p:spPr/>
        <p:txBody>
          <a:bodyPr/>
          <a:lstStyle/>
          <a:p>
            <a:r>
              <a:rPr lang="en-US" dirty="0"/>
              <a:t>Student Information access and sharing</a:t>
            </a:r>
          </a:p>
        </p:txBody>
      </p:sp>
      <p:sp>
        <p:nvSpPr>
          <p:cNvPr id="3" name="Content Placeholder 2">
            <a:extLst>
              <a:ext uri="{FF2B5EF4-FFF2-40B4-BE49-F238E27FC236}">
                <a16:creationId xmlns:a16="http://schemas.microsoft.com/office/drawing/2014/main" id="{F33215EF-FD1F-82E7-84D8-FAAFD8ED3204}"/>
              </a:ext>
            </a:extLst>
          </p:cNvPr>
          <p:cNvSpPr>
            <a:spLocks noGrp="1"/>
          </p:cNvSpPr>
          <p:nvPr>
            <p:ph idx="1"/>
          </p:nvPr>
        </p:nvSpPr>
        <p:spPr/>
        <p:txBody>
          <a:bodyPr/>
          <a:lstStyle/>
          <a:p>
            <a:r>
              <a:rPr lang="en-US" dirty="0"/>
              <a:t>SRO’s are granted full access to student information as “</a:t>
            </a:r>
            <a:r>
              <a:rPr lang="en-US" i="1" dirty="0"/>
              <a:t>other professionals employed by the school committee</a:t>
            </a:r>
            <a:r>
              <a:rPr lang="en-US" dirty="0"/>
              <a:t>” under 603CMR 23.00</a:t>
            </a:r>
          </a:p>
          <a:p>
            <a:r>
              <a:rPr lang="en-US" dirty="0"/>
              <a:t>Regular officer’s are </a:t>
            </a:r>
            <a:r>
              <a:rPr lang="en-US" i="1" dirty="0"/>
              <a:t>not</a:t>
            </a:r>
            <a:r>
              <a:rPr lang="en-US" dirty="0"/>
              <a:t> generally entitled to access to student records</a:t>
            </a:r>
          </a:p>
          <a:p>
            <a:pPr lvl="1"/>
            <a:r>
              <a:rPr lang="en-US" dirty="0"/>
              <a:t>Exceptions for exigent circumstances or health/safety</a:t>
            </a:r>
          </a:p>
          <a:p>
            <a:r>
              <a:rPr lang="en-US" dirty="0"/>
              <a:t>School employees </a:t>
            </a:r>
            <a:r>
              <a:rPr lang="en-US" i="1" dirty="0"/>
              <a:t>may</a:t>
            </a:r>
            <a:r>
              <a:rPr lang="en-US" dirty="0"/>
              <a:t> share their </a:t>
            </a:r>
            <a:r>
              <a:rPr lang="en-US" i="1" dirty="0"/>
              <a:t>personal</a:t>
            </a:r>
            <a:r>
              <a:rPr lang="en-US" dirty="0"/>
              <a:t> knowledge with police (not shall)</a:t>
            </a:r>
          </a:p>
          <a:p>
            <a:pPr lvl="1"/>
            <a:r>
              <a:rPr lang="en-US" dirty="0"/>
              <a:t>Only knowledge they obtained personally (</a:t>
            </a:r>
            <a:r>
              <a:rPr lang="en-US" dirty="0" err="1"/>
              <a:t>ie</a:t>
            </a:r>
            <a:r>
              <a:rPr lang="en-US" dirty="0"/>
              <a:t>, witnessed, heard) can be shared</a:t>
            </a:r>
          </a:p>
          <a:p>
            <a:pPr lvl="1"/>
            <a:r>
              <a:rPr lang="en-US" dirty="0"/>
              <a:t>Can </a:t>
            </a:r>
            <a:r>
              <a:rPr lang="en-US" i="1" dirty="0"/>
              <a:t>not</a:t>
            </a:r>
            <a:r>
              <a:rPr lang="en-US" dirty="0"/>
              <a:t> be information obtained from student record, etc.</a:t>
            </a:r>
          </a:p>
        </p:txBody>
      </p:sp>
    </p:spTree>
    <p:extLst>
      <p:ext uri="{BB962C8B-B14F-4D97-AF65-F5344CB8AC3E}">
        <p14:creationId xmlns:p14="http://schemas.microsoft.com/office/powerpoint/2010/main" val="1665575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1D5EC-5BE3-0101-73DF-508FC1C286F9}"/>
              </a:ext>
            </a:extLst>
          </p:cNvPr>
          <p:cNvSpPr>
            <a:spLocks noGrp="1"/>
          </p:cNvSpPr>
          <p:nvPr>
            <p:ph type="title"/>
          </p:nvPr>
        </p:nvSpPr>
        <p:spPr/>
        <p:txBody>
          <a:bodyPr/>
          <a:lstStyle/>
          <a:p>
            <a:r>
              <a:rPr lang="en-US" dirty="0"/>
              <a:t>Practical tips for </a:t>
            </a:r>
            <a:r>
              <a:rPr lang="en-US" dirty="0" err="1"/>
              <a:t>sro’s</a:t>
            </a:r>
            <a:endParaRPr lang="en-US" dirty="0"/>
          </a:p>
        </p:txBody>
      </p:sp>
      <p:sp>
        <p:nvSpPr>
          <p:cNvPr id="3" name="Content Placeholder 2">
            <a:extLst>
              <a:ext uri="{FF2B5EF4-FFF2-40B4-BE49-F238E27FC236}">
                <a16:creationId xmlns:a16="http://schemas.microsoft.com/office/drawing/2014/main" id="{83406E11-C3C2-B3BD-B30F-DC65CF4ADAA5}"/>
              </a:ext>
            </a:extLst>
          </p:cNvPr>
          <p:cNvSpPr>
            <a:spLocks noGrp="1"/>
          </p:cNvSpPr>
          <p:nvPr>
            <p:ph idx="1"/>
          </p:nvPr>
        </p:nvSpPr>
        <p:spPr/>
        <p:txBody>
          <a:bodyPr/>
          <a:lstStyle/>
          <a:p>
            <a:r>
              <a:rPr lang="en-US" dirty="0"/>
              <a:t>An SRO must find what works best for them and their school</a:t>
            </a:r>
          </a:p>
          <a:p>
            <a:r>
              <a:rPr lang="en-US" dirty="0"/>
              <a:t>Build a rapport and relationship with students from the start</a:t>
            </a:r>
          </a:p>
          <a:p>
            <a:r>
              <a:rPr lang="en-US" dirty="0"/>
              <a:t>Make your presence known, but not menacing</a:t>
            </a:r>
          </a:p>
          <a:p>
            <a:r>
              <a:rPr lang="en-US" dirty="0"/>
              <a:t>Engage all the students you can in conversation – about </a:t>
            </a:r>
            <a:r>
              <a:rPr lang="en-US" i="1" dirty="0"/>
              <a:t>everything</a:t>
            </a:r>
            <a:endParaRPr lang="en-US" dirty="0"/>
          </a:p>
          <a:p>
            <a:r>
              <a:rPr lang="en-US" dirty="0"/>
              <a:t>Attend and participate in events whenever you can</a:t>
            </a:r>
          </a:p>
          <a:p>
            <a:r>
              <a:rPr lang="en-US" dirty="0"/>
              <a:t>Use trauma informed, emotionally intelligent communication to humanize police officers, build trust and break down barriers</a:t>
            </a:r>
          </a:p>
          <a:p>
            <a:endParaRPr lang="en-US" dirty="0"/>
          </a:p>
        </p:txBody>
      </p:sp>
    </p:spTree>
    <p:extLst>
      <p:ext uri="{BB962C8B-B14F-4D97-AF65-F5344CB8AC3E}">
        <p14:creationId xmlns:p14="http://schemas.microsoft.com/office/powerpoint/2010/main" val="154602928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{81461037-DC3B-431B-841A-BB8C576A6682}tf10001114</Template>
  <TotalTime>488</TotalTime>
  <Words>1069</Words>
  <Application>Microsoft Office PowerPoint</Application>
  <PresentationFormat>Widescreen</PresentationFormat>
  <Paragraphs>85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Gill Sans MT</vt:lpstr>
      <vt:lpstr>Gallery</vt:lpstr>
      <vt:lpstr>School based interventions</vt:lpstr>
      <vt:lpstr>Learning objectives</vt:lpstr>
      <vt:lpstr>What is an sro?</vt:lpstr>
      <vt:lpstr>Sro implementation and selection</vt:lpstr>
      <vt:lpstr>SRO Certification</vt:lpstr>
      <vt:lpstr>Benefits of having a school resource officer</vt:lpstr>
      <vt:lpstr>Law enforcement vs. Student Code of Conduct</vt:lpstr>
      <vt:lpstr>Student Information access and sharing</vt:lpstr>
      <vt:lpstr>Practical tips for sro’s</vt:lpstr>
      <vt:lpstr>51A’s</vt:lpstr>
      <vt:lpstr>Section 12</vt:lpstr>
      <vt:lpstr>De-escalation </vt:lpstr>
      <vt:lpstr>What does this look like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based interventions</dc:title>
  <dc:creator>Christopher Bonnett</dc:creator>
  <cp:lastModifiedBy>Christopher Bonnett</cp:lastModifiedBy>
  <cp:revision>1</cp:revision>
  <dcterms:created xsi:type="dcterms:W3CDTF">2024-04-22T15:03:19Z</dcterms:created>
  <dcterms:modified xsi:type="dcterms:W3CDTF">2024-04-26T21:26:49Z</dcterms:modified>
</cp:coreProperties>
</file>